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9" r:id="rId4"/>
  </p:sldMasterIdLst>
  <p:notesMasterIdLst>
    <p:notesMasterId r:id="rId6"/>
  </p:notesMasterIdLst>
  <p:sldIdLst>
    <p:sldId id="257" r:id="rId5"/>
  </p:sldIdLst>
  <p:sldSz cx="43891200" cy="32918400"/>
  <p:notesSz cx="6858000" cy="9144000"/>
  <p:defaultTextStyle>
    <a:defPPr>
      <a:defRPr lang="en-US"/>
    </a:defPPr>
    <a:lvl1pPr algn="l" rtl="0" fontAlgn="base">
      <a:spcBef>
        <a:spcPct val="0"/>
      </a:spcBef>
      <a:spcAft>
        <a:spcPct val="0"/>
      </a:spcAft>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1pPr>
    <a:lvl2pPr marL="457200" algn="l" rtl="0" fontAlgn="base">
      <a:spcBef>
        <a:spcPct val="0"/>
      </a:spcBef>
      <a:spcAft>
        <a:spcPct val="0"/>
      </a:spcAft>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2pPr>
    <a:lvl3pPr marL="914400" algn="l" rtl="0" fontAlgn="base">
      <a:spcBef>
        <a:spcPct val="0"/>
      </a:spcBef>
      <a:spcAft>
        <a:spcPct val="0"/>
      </a:spcAft>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3pPr>
    <a:lvl4pPr marL="1371600" algn="l" rtl="0" fontAlgn="base">
      <a:spcBef>
        <a:spcPct val="0"/>
      </a:spcBef>
      <a:spcAft>
        <a:spcPct val="0"/>
      </a:spcAft>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4pPr>
    <a:lvl5pPr marL="1828800" algn="l" rtl="0" fontAlgn="base">
      <a:spcBef>
        <a:spcPct val="0"/>
      </a:spcBef>
      <a:spcAft>
        <a:spcPct val="0"/>
      </a:spcAft>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9pPr>
  </p:defaultTextStyle>
  <p:extLst>
    <p:ext uri="{EFAFB233-063F-42B5-8137-9DF3F51BA10A}">
      <p15:sldGuideLst xmlns:p15="http://schemas.microsoft.com/office/powerpoint/2012/main">
        <p15:guide id="1" orient="horz" pos="17856">
          <p15:clr>
            <a:srgbClr val="A4A3A4"/>
          </p15:clr>
        </p15:guide>
        <p15:guide id="2" orient="horz" pos="11712">
          <p15:clr>
            <a:srgbClr val="A4A3A4"/>
          </p15:clr>
        </p15:guide>
        <p15:guide id="3" orient="horz" pos="5040">
          <p15:clr>
            <a:srgbClr val="A4A3A4"/>
          </p15:clr>
        </p15:guide>
        <p15:guide id="4" orient="horz" pos="2304">
          <p15:clr>
            <a:srgbClr val="A4A3A4"/>
          </p15:clr>
        </p15:guide>
        <p15:guide id="5" orient="horz" pos="19584">
          <p15:clr>
            <a:srgbClr val="A4A3A4"/>
          </p15:clr>
        </p15:guide>
        <p15:guide id="6" orient="horz" pos="3840">
          <p15:clr>
            <a:srgbClr val="A4A3A4"/>
          </p15:clr>
        </p15:guide>
        <p15:guide id="7" orient="horz" pos="2880">
          <p15:clr>
            <a:srgbClr val="A4A3A4"/>
          </p15:clr>
        </p15:guide>
        <p15:guide id="8" pos="14016">
          <p15:clr>
            <a:srgbClr val="A4A3A4"/>
          </p15:clr>
        </p15:guide>
        <p15:guide id="9" pos="9504">
          <p15:clr>
            <a:srgbClr val="A4A3A4"/>
          </p15:clr>
        </p15:guide>
        <p15:guide id="10" pos="26496">
          <p15:clr>
            <a:srgbClr val="A4A3A4"/>
          </p15:clr>
        </p15:guide>
        <p15:guide id="11" pos="23664">
          <p15:clr>
            <a:srgbClr val="A4A3A4"/>
          </p15:clr>
        </p15:guide>
        <p15:guide id="12" pos="1152">
          <p15:clr>
            <a:srgbClr val="A4A3A4"/>
          </p15:clr>
        </p15:guide>
        <p15:guide id="13" pos="6816">
          <p15:clr>
            <a:srgbClr val="A4A3A4"/>
          </p15:clr>
        </p15:guide>
        <p15:guide id="14"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1D1E2A-3961-13E5-2978-01FCFB88A15D}" v="2" dt="2024-12-13T19:56:32.260"/>
    <p1510:client id="{770784F9-1C15-3172-3913-A02F9BB452D5}" v="728" dt="2024-12-13T17:07:54.515"/>
    <p1510:client id="{CB403BE7-AE3F-E01A-AD81-51F40E37B017}" v="8" dt="2024-12-13T00:17:45.935"/>
  </p1510:revLst>
</p1510:revInfo>
</file>

<file path=ppt/tableStyles.xml><?xml version="1.0" encoding="utf-8"?>
<a:tblStyleLst xmlns:a="http://schemas.openxmlformats.org/drawingml/2006/main" def="{5C22544A-7EE6-4342-B048-85BDC9FD1C3A}">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715"/>
  </p:normalViewPr>
  <p:slideViewPr>
    <p:cSldViewPr>
      <p:cViewPr varScale="1">
        <p:scale>
          <a:sx n="24" d="100"/>
          <a:sy n="24" d="100"/>
        </p:scale>
        <p:origin x="1816" y="280"/>
      </p:cViewPr>
      <p:guideLst>
        <p:guide orient="horz" pos="17856"/>
        <p:guide orient="horz" pos="11712"/>
        <p:guide orient="horz" pos="5040"/>
        <p:guide orient="horz" pos="2304"/>
        <p:guide orient="horz" pos="19584"/>
        <p:guide orient="horz" pos="3840"/>
        <p:guide orient="horz" pos="2880"/>
        <p:guide pos="14016"/>
        <p:guide pos="9504"/>
        <p:guide pos="26496"/>
        <p:guide pos="23664"/>
        <p:guide pos="1152"/>
        <p:guide pos="6816"/>
        <p:guide pos="921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Shape 2">
            <a:extLst>
              <a:ext uri="{FF2B5EF4-FFF2-40B4-BE49-F238E27FC236}">
                <a16:creationId xmlns:a16="http://schemas.microsoft.com/office/drawing/2014/main" id="{C3E3763B-A55A-4C9D-458D-FB75893E4EB9}"/>
              </a:ext>
            </a:extLst>
          </p:cNvPr>
          <p:cNvSpPr txBox="1">
            <a:spLocks noGrp="1"/>
          </p:cNvSpPr>
          <p:nvPr>
            <p:ph type="hdr" idx="2"/>
          </p:nvPr>
        </p:nvSpPr>
        <p:spPr bwMode="auto">
          <a:xfrm>
            <a:off x="0" y="0"/>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t"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5" name="Shape 3">
            <a:extLst>
              <a:ext uri="{FF2B5EF4-FFF2-40B4-BE49-F238E27FC236}">
                <a16:creationId xmlns:a16="http://schemas.microsoft.com/office/drawing/2014/main" id="{6654DCE6-D881-1A2D-29F4-BCA70C3143A4}"/>
              </a:ext>
            </a:extLst>
          </p:cNvPr>
          <p:cNvSpPr txBox="1">
            <a:spLocks noGrp="1"/>
          </p:cNvSpPr>
          <p:nvPr>
            <p:ph type="dt" idx="10"/>
          </p:nvPr>
        </p:nvSpPr>
        <p:spPr bwMode="auto">
          <a:xfrm>
            <a:off x="3884613" y="0"/>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t"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3076" name="Shape 4">
            <a:extLst>
              <a:ext uri="{FF2B5EF4-FFF2-40B4-BE49-F238E27FC236}">
                <a16:creationId xmlns:a16="http://schemas.microsoft.com/office/drawing/2014/main" id="{3165D827-DF00-7DE7-A6CB-867E32006C1E}"/>
              </a:ext>
            </a:extLst>
          </p:cNvPr>
          <p:cNvSpPr>
            <a:spLocks noGrp="1" noRot="1" noChangeAspect="1"/>
          </p:cNvSpPr>
          <p:nvPr>
            <p:ph type="sldImg" idx="3"/>
          </p:nvPr>
        </p:nvSpPr>
        <p:spPr bwMode="auto">
          <a:xfrm>
            <a:off x="1143000" y="685800"/>
            <a:ext cx="4572000" cy="3429000"/>
          </a:xfrm>
          <a:custGeom>
            <a:avLst/>
            <a:gdLst>
              <a:gd name="T0" fmla="*/ 0 w 120000"/>
              <a:gd name="T1" fmla="*/ 0 h 120000"/>
              <a:gd name="T2" fmla="*/ 2147483647 w 120000"/>
              <a:gd name="T3" fmla="*/ 0 h 120000"/>
              <a:gd name="T4" fmla="*/ 2147483647 w 120000"/>
              <a:gd name="T5" fmla="*/ 2147483647 h 120000"/>
              <a:gd name="T6" fmla="*/ 0 w 120000"/>
              <a:gd name="T7" fmla="*/ 2147483647 h 120000"/>
              <a:gd name="T8" fmla="*/ 0 w 120000"/>
              <a:gd name="T9" fmla="*/ 0 h 120000"/>
              <a:gd name="T10" fmla="*/ 0 60000 65536"/>
              <a:gd name="T11" fmla="*/ 0 60000 65536"/>
              <a:gd name="T12" fmla="*/ 0 60000 65536"/>
              <a:gd name="T13" fmla="*/ 0 60000 65536"/>
              <a:gd name="T14" fmla="*/ 0 60000 65536"/>
              <a:gd name="T15" fmla="*/ 0 w 120000"/>
              <a:gd name="T16" fmla="*/ 0 h 120000"/>
              <a:gd name="T17" fmla="*/ 120000 w 120000"/>
              <a:gd name="T18" fmla="*/ 120000 h 120000"/>
            </a:gdLst>
            <a:ahLst/>
            <a:cxnLst>
              <a:cxn ang="T10">
                <a:pos x="T0" y="T1"/>
              </a:cxn>
              <a:cxn ang="T11">
                <a:pos x="T2" y="T3"/>
              </a:cxn>
              <a:cxn ang="T12">
                <a:pos x="T4" y="T5"/>
              </a:cxn>
              <a:cxn ang="T13">
                <a:pos x="T6" y="T7"/>
              </a:cxn>
              <a:cxn ang="T14">
                <a:pos x="T8" y="T9"/>
              </a:cxn>
            </a:cxnLst>
            <a:rect l="T15" t="T16" r="T17" b="T18"/>
            <a:pathLst>
              <a:path w="120000" h="120000" extrusionOk="0">
                <a:moveTo>
                  <a:pt x="0" y="0"/>
                </a:moveTo>
                <a:lnTo>
                  <a:pt x="120000" y="0"/>
                </a:lnTo>
                <a:lnTo>
                  <a:pt x="120000" y="120000"/>
                </a:lnTo>
                <a:lnTo>
                  <a:pt x="0" y="120000"/>
                </a:lnTo>
                <a:lnTo>
                  <a:pt x="0" y="0"/>
                </a:lnTo>
                <a:close/>
              </a:path>
            </a:pathLst>
          </a:custGeom>
          <a:noFill/>
          <a:ln w="12700" cap="flat">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 name="Shape 5">
            <a:extLst>
              <a:ext uri="{FF2B5EF4-FFF2-40B4-BE49-F238E27FC236}">
                <a16:creationId xmlns:a16="http://schemas.microsoft.com/office/drawing/2014/main" id="{62283370-887D-4E27-812C-DB8442D48A3C}"/>
              </a:ext>
            </a:extLst>
          </p:cNvPr>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lstStyle>
            <a:lvl1pPr>
              <a:defRPr/>
            </a:lvl1pPr>
            <a:lvl2pPr>
              <a:defRPr/>
            </a:lvl2pPr>
            <a:lvl3pPr>
              <a:defRPr/>
            </a:lvl3pPr>
            <a:lvl4pPr>
              <a:defRPr/>
            </a:lvl4pPr>
            <a:lvl5pPr>
              <a:defRPr/>
            </a:lvl5pPr>
            <a:lvl6pPr>
              <a:defRPr/>
            </a:lvl6pPr>
            <a:lvl7pPr>
              <a:defRPr/>
            </a:lvl7pPr>
            <a:lvl8pPr>
              <a:defRPr/>
            </a:lvl8pPr>
            <a:lvl9pPr>
              <a:defRPr/>
            </a:lvl9pPr>
          </a:lstStyle>
          <a:p>
            <a:pPr lvl="0"/>
            <a:endParaRPr noProof="0"/>
          </a:p>
        </p:txBody>
      </p:sp>
      <p:sp>
        <p:nvSpPr>
          <p:cNvPr id="13318" name="Shape 6">
            <a:extLst>
              <a:ext uri="{FF2B5EF4-FFF2-40B4-BE49-F238E27FC236}">
                <a16:creationId xmlns:a16="http://schemas.microsoft.com/office/drawing/2014/main" id="{45632561-9EB4-0D6C-4D5C-9B6B0301BE9B}"/>
              </a:ext>
            </a:extLst>
          </p:cNvPr>
          <p:cNvSpPr txBox="1">
            <a:spLocks noGrp="1"/>
          </p:cNvSpPr>
          <p:nvPr>
            <p:ph type="ftr" idx="11"/>
          </p:nvPr>
        </p:nvSpPr>
        <p:spPr bwMode="auto">
          <a:xfrm>
            <a:off x="0" y="8685213"/>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b"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9" name="Shape 7">
            <a:extLst>
              <a:ext uri="{FF2B5EF4-FFF2-40B4-BE49-F238E27FC236}">
                <a16:creationId xmlns:a16="http://schemas.microsoft.com/office/drawing/2014/main" id="{4DE8010E-4108-F0D8-1A95-5FABB40F7964}"/>
              </a:ext>
            </a:extLst>
          </p:cNvPr>
          <p:cNvSpPr txBox="1">
            <a:spLocks noGrp="1"/>
          </p:cNvSpPr>
          <p:nvPr>
            <p:ph type="sldNum" idx="12"/>
          </p:nvPr>
        </p:nvSpPr>
        <p:spPr bwMode="auto">
          <a:xfrm>
            <a:off x="3884613" y="8685213"/>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b"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Tree>
  </p:cSld>
  <p:clrMap bg1="lt1" tx1="dk1" bg2="dk2" tx2="lt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742950" indent="-28575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1143000" indent="-2286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600200" indent="-228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2057400" indent="-2286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169" name="Shape 192">
            <a:extLst>
              <a:ext uri="{FF2B5EF4-FFF2-40B4-BE49-F238E27FC236}">
                <a16:creationId xmlns:a16="http://schemas.microsoft.com/office/drawing/2014/main" id="{513DBED9-5081-5F57-FF4C-6D14C008E0BF}"/>
              </a:ext>
            </a:extLst>
          </p:cNvPr>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endParaRPr lang="en-US" altLang="en-US" dirty="0">
              <a:ea typeface="ＭＳ Ｐゴシック" panose="020B0600070205080204" pitchFamily="34" charset="-128"/>
            </a:endParaRPr>
          </a:p>
        </p:txBody>
      </p:sp>
      <p:sp>
        <p:nvSpPr>
          <p:cNvPr id="7170" name="Shape 193">
            <a:extLst>
              <a:ext uri="{FF2B5EF4-FFF2-40B4-BE49-F238E27FC236}">
                <a16:creationId xmlns:a16="http://schemas.microsoft.com/office/drawing/2014/main" id="{2B5D6920-BBBD-5222-FCF5-853EC7DC7E83}"/>
              </a:ext>
            </a:extLst>
          </p:cNvPr>
          <p:cNvSpPr>
            <a:spLocks noGrp="1" noRot="1" noChangeAspect="1" noTextEdit="1"/>
          </p:cNvSpPr>
          <p:nvPr>
            <p:ph type="sldImg" idx="2"/>
          </p:nvPr>
        </p:nvSpPr>
        <p:spPr>
          <a:noFill/>
          <a:ln>
            <a:headEnd/>
            <a:tailEn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14"/>
        <p:cNvGrpSpPr/>
        <p:nvPr/>
      </p:nvGrpSpPr>
      <p:grpSpPr>
        <a:xfrm>
          <a:off x="0" y="0"/>
          <a:ext cx="0" cy="0"/>
          <a:chOff x="0" y="0"/>
          <a:chExt cx="0" cy="0"/>
        </a:xfrm>
      </p:grpSpPr>
      <p:sp>
        <p:nvSpPr>
          <p:cNvPr id="2" name="TextBox 1">
            <a:extLst>
              <a:ext uri="{FF2B5EF4-FFF2-40B4-BE49-F238E27FC236}">
                <a16:creationId xmlns:a16="http://schemas.microsoft.com/office/drawing/2014/main" id="{13C9A01B-F5D5-7922-59E0-E1CA88B433C0}"/>
              </a:ext>
            </a:extLst>
          </p:cNvPr>
          <p:cNvSpPr txBox="1">
            <a:spLocks noChangeArrowheads="1"/>
          </p:cNvSpPr>
          <p:nvPr userDrawn="1"/>
        </p:nvSpPr>
        <p:spPr bwMode="auto">
          <a:xfrm>
            <a:off x="41489313" y="3302000"/>
            <a:ext cx="184150" cy="307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1400">
                <a:solidFill>
                  <a:srgbClr val="000000"/>
                </a:solidFill>
                <a:latin typeface="Arial" charset="0"/>
                <a:ea typeface="ＭＳ Ｐゴシック" charset="0"/>
                <a:cs typeface="ＭＳ Ｐゴシック" charset="0"/>
                <a:sym typeface="Arial" charset="0"/>
              </a:defRPr>
            </a:lvl1pPr>
            <a:lvl2pPr marL="742950" indent="-285750" eaLnBrk="0" hangingPunct="0">
              <a:defRPr sz="1400">
                <a:solidFill>
                  <a:srgbClr val="000000"/>
                </a:solidFill>
                <a:latin typeface="Arial" charset="0"/>
                <a:ea typeface="ＭＳ Ｐゴシック" charset="0"/>
                <a:sym typeface="Arial" charset="0"/>
              </a:defRPr>
            </a:lvl2pPr>
            <a:lvl3pPr marL="1143000" indent="-228600" eaLnBrk="0" hangingPunct="0">
              <a:defRPr sz="1400">
                <a:solidFill>
                  <a:srgbClr val="000000"/>
                </a:solidFill>
                <a:latin typeface="Arial" charset="0"/>
                <a:ea typeface="ＭＳ Ｐゴシック" charset="0"/>
                <a:sym typeface="Arial" charset="0"/>
              </a:defRPr>
            </a:lvl3pPr>
            <a:lvl4pPr marL="1600200" indent="-228600" eaLnBrk="0" hangingPunct="0">
              <a:defRPr sz="1400">
                <a:solidFill>
                  <a:srgbClr val="000000"/>
                </a:solidFill>
                <a:latin typeface="Arial" charset="0"/>
                <a:ea typeface="ＭＳ Ｐゴシック" charset="0"/>
                <a:sym typeface="Arial" charset="0"/>
              </a:defRPr>
            </a:lvl4pPr>
            <a:lvl5pPr marL="2057400" indent="-228600" eaLnBrk="0" hangingPunct="0">
              <a:defRPr sz="1400">
                <a:solidFill>
                  <a:srgbClr val="000000"/>
                </a:solidFill>
                <a:latin typeface="Arial" charset="0"/>
                <a:ea typeface="ＭＳ Ｐゴシック"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9pPr>
          </a:lstStyle>
          <a:p>
            <a:pPr eaLnBrk="1" hangingPunct="1">
              <a:defRPr/>
            </a:pPr>
            <a:endParaRPr lang="en-US"/>
          </a:p>
        </p:txBody>
      </p:sp>
    </p:spTree>
    <p:extLst>
      <p:ext uri="{BB962C8B-B14F-4D97-AF65-F5344CB8AC3E}">
        <p14:creationId xmlns:p14="http://schemas.microsoft.com/office/powerpoint/2010/main" val="721137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descr="Poster 48x36 NEW.jpg">
            <a:extLst>
              <a:ext uri="{FF2B5EF4-FFF2-40B4-BE49-F238E27FC236}">
                <a16:creationId xmlns:a16="http://schemas.microsoft.com/office/drawing/2014/main" id="{D0A1C771-31DA-1E67-F39F-51C15B30EF02}"/>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43891200" cy="3291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dk2" tx2="lt2" accent1="accent1" accent2="accent2" accent3="accent3" accent4="accent4" accent5="accent5" accent6="accent6" hlink="hlink" folHlink="folHlink"/>
  <p:sldLayoutIdLst>
    <p:sldLayoutId id="2147483698" r:id="rId1"/>
  </p:sldLayoutIdLst>
  <p:txStyles>
    <p:titleStyle>
      <a:defPPr marR="0" algn="l" rtl="0">
        <a:lnSpc>
          <a:spcPct val="100000"/>
        </a:lnSpc>
        <a:spcBef>
          <a:spcPts val="0"/>
        </a:spcBef>
        <a:spcAft>
          <a:spcPts val="0"/>
        </a:spcAft>
      </a:defPPr>
      <a:lvl1pPr algn="l" rtl="0" eaLnBrk="1" fontAlgn="base" hangingPunct="1">
        <a:spcBef>
          <a:spcPct val="0"/>
        </a:spcBef>
        <a:spcAft>
          <a:spcPct val="0"/>
        </a:spcAft>
        <a:defRPr sz="1400">
          <a:solidFill>
            <a:srgbClr val="000000"/>
          </a:solidFill>
          <a:latin typeface="Arial"/>
          <a:ea typeface="ＭＳ Ｐゴシック" charset="0"/>
          <a:cs typeface="Arial"/>
          <a:sym typeface="Arial" panose="020B0604020202020204" pitchFamily="34" charset="0"/>
          <a:rtl val="0"/>
        </a:defRPr>
      </a:lvl1pPr>
      <a:lvl2pPr algn="l" rtl="0" eaLnBrk="1" fontAlgn="base" hangingPunct="1">
        <a:spcBef>
          <a:spcPct val="0"/>
        </a:spcBef>
        <a:spcAft>
          <a:spcPct val="0"/>
        </a:spcAft>
        <a:defRPr sz="1400">
          <a:solidFill>
            <a:srgbClr val="000000"/>
          </a:solidFill>
          <a:latin typeface="Arial"/>
          <a:ea typeface="ＭＳ Ｐゴシック" charset="0"/>
          <a:cs typeface="Arial"/>
          <a:sym typeface="Arial" panose="020B0604020202020204" pitchFamily="34" charset="0"/>
          <a:rtl val="0"/>
        </a:defRPr>
      </a:lvl2pPr>
      <a:lvl3pPr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panose="020B0604020202020204" pitchFamily="34" charset="0"/>
        </a:defRPr>
      </a:lvl3pPr>
      <a:lvl4pPr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panose="020B0604020202020204" pitchFamily="34" charset="0"/>
        </a:defRPr>
      </a:lvl4pPr>
      <a:lvl5pPr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panose="020B0604020202020204" pitchFamily="34" charset="0"/>
        </a:defRPr>
      </a:lvl5pPr>
      <a:lvl6pPr marL="457200"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charset="0"/>
        </a:defRPr>
      </a:lvl6pPr>
      <a:lvl7pPr marL="914400"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charset="0"/>
        </a:defRPr>
      </a:lvl7pPr>
      <a:lvl8pPr marL="1371600"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charset="0"/>
        </a:defRPr>
      </a:lvl8pPr>
      <a:lvl9pPr marL="1828800" algn="l" rtl="0" eaLnBrk="1" fontAlgn="base" hangingPunct="1">
        <a:spcBef>
          <a:spcPct val="0"/>
        </a:spcBef>
        <a:spcAft>
          <a:spcPct val="0"/>
        </a:spcAft>
        <a:defRPr sz="1400">
          <a:solidFill>
            <a:srgbClr val="000000"/>
          </a:solidFill>
          <a:latin typeface="Arial" charset="0"/>
          <a:ea typeface="ＭＳ Ｐゴシック" charset="0"/>
          <a:cs typeface="Arial" charset="0"/>
          <a:sym typeface="Arial" charset="0"/>
        </a:defRPr>
      </a:lvl9pPr>
    </p:titleStyle>
    <p:bodyStyle>
      <a:defPPr marR="0" algn="l" rtl="0">
        <a:lnSpc>
          <a:spcPct val="100000"/>
        </a:lnSpc>
        <a:spcBef>
          <a:spcPts val="0"/>
        </a:spcBef>
        <a:spcAft>
          <a:spcPts val="0"/>
        </a:spcAft>
      </a:defPPr>
      <a:lvl1pPr marL="342900" indent="-342900" algn="l" rtl="0" eaLnBrk="1" fontAlgn="base" hangingPunct="1">
        <a:spcBef>
          <a:spcPct val="0"/>
        </a:spcBef>
        <a:spcAft>
          <a:spcPct val="0"/>
        </a:spcAft>
        <a:defRPr sz="1400">
          <a:solidFill>
            <a:srgbClr val="000000"/>
          </a:solidFill>
          <a:latin typeface="Arial"/>
          <a:ea typeface="ＭＳ Ｐゴシック" charset="0"/>
          <a:cs typeface="Arial"/>
          <a:sym typeface="Arial" panose="020B0604020202020204" pitchFamily="34" charset="0"/>
          <a:rtl val="0"/>
        </a:defRPr>
      </a:lvl1pPr>
      <a:lvl2pPr marL="742950" indent="-285750" algn="l" rtl="0" eaLnBrk="1" fontAlgn="base" hangingPunct="1">
        <a:spcBef>
          <a:spcPct val="0"/>
        </a:spcBef>
        <a:spcAft>
          <a:spcPct val="0"/>
        </a:spcAft>
        <a:defRPr sz="1400">
          <a:solidFill>
            <a:srgbClr val="000000"/>
          </a:solidFill>
          <a:latin typeface="Arial"/>
          <a:ea typeface="Arial"/>
          <a:cs typeface="Arial"/>
          <a:sym typeface="Arial" panose="020B0604020202020204" pitchFamily="34" charset="0"/>
          <a:rtl val="0"/>
        </a:defRPr>
      </a:lvl2pPr>
      <a:lvl3pPr marL="1143000" indent="-228600" algn="l" rtl="0" eaLnBrk="1" fontAlgn="base" hangingPunct="1">
        <a:spcBef>
          <a:spcPct val="0"/>
        </a:spcBef>
        <a:spcAft>
          <a:spcPct val="0"/>
        </a:spcAft>
        <a:defRPr sz="1400">
          <a:solidFill>
            <a:srgbClr val="000000"/>
          </a:solidFill>
          <a:latin typeface="Arial"/>
          <a:ea typeface="Arial"/>
          <a:cs typeface="Arial"/>
          <a:sym typeface="Arial" panose="020B0604020202020204" pitchFamily="34" charset="0"/>
          <a:rtl val="0"/>
        </a:defRPr>
      </a:lvl3pPr>
      <a:lvl4pPr marL="1600200" indent="-228600" algn="l" rtl="0" eaLnBrk="1" fontAlgn="base" hangingPunct="1">
        <a:spcBef>
          <a:spcPct val="0"/>
        </a:spcBef>
        <a:spcAft>
          <a:spcPct val="0"/>
        </a:spcAft>
        <a:defRPr sz="1400">
          <a:solidFill>
            <a:srgbClr val="000000"/>
          </a:solidFill>
          <a:latin typeface="Arial"/>
          <a:ea typeface="Arial"/>
          <a:cs typeface="Arial"/>
          <a:sym typeface="Arial" panose="020B0604020202020204" pitchFamily="34" charset="0"/>
          <a:rtl val="0"/>
        </a:defRPr>
      </a:lvl4pPr>
      <a:lvl5pPr marL="2057400" indent="-228600" algn="l" rtl="0" eaLnBrk="1" fontAlgn="base" hangingPunct="1">
        <a:spcBef>
          <a:spcPct val="0"/>
        </a:spcBef>
        <a:spcAft>
          <a:spcPct val="0"/>
        </a:spcAft>
        <a:defRPr sz="1400">
          <a:solidFill>
            <a:srgbClr val="000000"/>
          </a:solidFill>
          <a:latin typeface="Arial"/>
          <a:ea typeface="Arial"/>
          <a:cs typeface="Arial"/>
          <a:sym typeface="Arial" panose="020B0604020202020204" pitchFamily="34" charset="0"/>
          <a:rtl val="0"/>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Shape 98">
            <a:extLst>
              <a:ext uri="{FF2B5EF4-FFF2-40B4-BE49-F238E27FC236}">
                <a16:creationId xmlns:a16="http://schemas.microsoft.com/office/drawing/2014/main" id="{99F999BE-08C0-2C06-A861-A12385ADB943}"/>
              </a:ext>
            </a:extLst>
          </p:cNvPr>
          <p:cNvSpPr txBox="1">
            <a:spLocks noChangeArrowheads="1"/>
          </p:cNvSpPr>
          <p:nvPr/>
        </p:nvSpPr>
        <p:spPr bwMode="auto">
          <a:xfrm>
            <a:off x="14571663" y="-1136650"/>
            <a:ext cx="184150"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endParaRPr lang="en-US" altLang="en-US"/>
          </a:p>
        </p:txBody>
      </p:sp>
      <p:sp>
        <p:nvSpPr>
          <p:cNvPr id="2" name="Shape 113">
            <a:extLst>
              <a:ext uri="{FF2B5EF4-FFF2-40B4-BE49-F238E27FC236}">
                <a16:creationId xmlns:a16="http://schemas.microsoft.com/office/drawing/2014/main" id="{CA1F43AB-50A9-F5BF-BC29-027F412A0A0E}"/>
              </a:ext>
            </a:extLst>
          </p:cNvPr>
          <p:cNvSpPr txBox="1">
            <a:spLocks noChangeArrowheads="1"/>
          </p:cNvSpPr>
          <p:nvPr/>
        </p:nvSpPr>
        <p:spPr bwMode="auto">
          <a:xfrm>
            <a:off x="1828800" y="18090092"/>
            <a:ext cx="12344400" cy="964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nchor="t"/>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lnSpc>
                <a:spcPct val="130000"/>
              </a:lnSpc>
            </a:pPr>
            <a:r>
              <a:rPr lang="en-US" altLang="en-US" sz="6000" b="1" dirty="0">
                <a:solidFill>
                  <a:srgbClr val="CD0038"/>
                </a:solidFill>
                <a:latin typeface="IBM Plex Sans" panose="020B0503050203000203" pitchFamily="34" charset="0"/>
                <a:sym typeface="Arial Black" panose="020B0604020202020204" pitchFamily="34" charset="0"/>
              </a:rPr>
              <a:t>List of Major Features</a:t>
            </a:r>
          </a:p>
          <a:p>
            <a:pPr marL="457200" indent="-457200" eaLnBrk="1" hangingPunct="1">
              <a:lnSpc>
                <a:spcPct val="130000"/>
              </a:lnSpc>
              <a:buFontTx/>
              <a:buChar char="-"/>
            </a:pPr>
            <a:r>
              <a:rPr lang="en-US" altLang="en-US" sz="3200">
                <a:latin typeface="IBM Plex Sans"/>
                <a:ea typeface="ＭＳ Ｐゴシック"/>
                <a:cs typeface="Arial"/>
              </a:rPr>
              <a:t>User can choose the wanted Country and City</a:t>
            </a:r>
          </a:p>
          <a:p>
            <a:pPr marL="457200" indent="-457200" eaLnBrk="1" hangingPunct="1">
              <a:lnSpc>
                <a:spcPct val="130000"/>
              </a:lnSpc>
              <a:buFontTx/>
              <a:buChar char="-"/>
            </a:pPr>
            <a:endParaRPr lang="en-US" altLang="en-US" sz="3200" dirty="0">
              <a:latin typeface="IBM Plex Sans" panose="020B0503050203000203" pitchFamily="34" charset="0"/>
              <a:cs typeface="Arial" panose="020B0604020202020204" pitchFamily="34" charset="0"/>
            </a:endParaRPr>
          </a:p>
          <a:p>
            <a:pPr marL="457200" indent="-457200" eaLnBrk="1" hangingPunct="1">
              <a:lnSpc>
                <a:spcPct val="130000"/>
              </a:lnSpc>
              <a:buFontTx/>
              <a:buChar char="-"/>
            </a:pPr>
            <a:r>
              <a:rPr lang="en-US" altLang="en-US" sz="3200" dirty="0">
                <a:latin typeface="IBM Plex Sans" panose="020B0503050203000203" pitchFamily="34" charset="0"/>
                <a:cs typeface="Arial" panose="020B0604020202020204" pitchFamily="34" charset="0"/>
              </a:rPr>
              <a:t>User will be provided with 10 popular places with corresponding name, image, and link to Google Map</a:t>
            </a:r>
          </a:p>
          <a:p>
            <a:pPr eaLnBrk="1" hangingPunct="1">
              <a:lnSpc>
                <a:spcPct val="130000"/>
              </a:lnSpc>
            </a:pPr>
            <a:endParaRPr lang="en-US" altLang="en-US" sz="3200" dirty="0">
              <a:latin typeface="IBM Plex Sans" panose="020B0503050203000203" pitchFamily="34" charset="0"/>
              <a:cs typeface="Arial" panose="020B0604020202020204" pitchFamily="34" charset="0"/>
            </a:endParaRPr>
          </a:p>
          <a:p>
            <a:pPr marL="457200" indent="-457200" eaLnBrk="1" hangingPunct="1">
              <a:lnSpc>
                <a:spcPct val="130000"/>
              </a:lnSpc>
              <a:buFontTx/>
              <a:buChar char="-"/>
            </a:pPr>
            <a:r>
              <a:rPr lang="en-US" altLang="en-US" sz="3200" dirty="0">
                <a:latin typeface="IBM Plex Sans" panose="020B0503050203000203" pitchFamily="34" charset="0"/>
                <a:cs typeface="Arial" panose="020B0604020202020204" pitchFamily="34" charset="0"/>
              </a:rPr>
              <a:t>User will be able to choose multiple places at the same time and display them in Google Map at the same time</a:t>
            </a:r>
          </a:p>
        </p:txBody>
      </p:sp>
      <p:sp>
        <p:nvSpPr>
          <p:cNvPr id="3" name="Shape 119">
            <a:extLst>
              <a:ext uri="{FF2B5EF4-FFF2-40B4-BE49-F238E27FC236}">
                <a16:creationId xmlns:a16="http://schemas.microsoft.com/office/drawing/2014/main" id="{7D4E2AB2-50DD-91EB-C2AB-39C521739056}"/>
              </a:ext>
            </a:extLst>
          </p:cNvPr>
          <p:cNvSpPr txBox="1">
            <a:spLocks noChangeArrowheads="1"/>
          </p:cNvSpPr>
          <p:nvPr/>
        </p:nvSpPr>
        <p:spPr bwMode="auto">
          <a:xfrm>
            <a:off x="16535400" y="8435975"/>
            <a:ext cx="8305800" cy="224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6000" b="1" dirty="0">
                <a:solidFill>
                  <a:srgbClr val="CD0038"/>
                </a:solidFill>
                <a:latin typeface="IBM Plex Sans" panose="020B0503050203000203" pitchFamily="34" charset="0"/>
                <a:sym typeface="Arial Black" panose="020B0604020202020204" pitchFamily="34" charset="0"/>
              </a:rPr>
              <a:t>Software Overview</a:t>
            </a:r>
          </a:p>
        </p:txBody>
      </p:sp>
      <p:sp>
        <p:nvSpPr>
          <p:cNvPr id="4" name="Shape 120">
            <a:extLst>
              <a:ext uri="{FF2B5EF4-FFF2-40B4-BE49-F238E27FC236}">
                <a16:creationId xmlns:a16="http://schemas.microsoft.com/office/drawing/2014/main" id="{F16B259A-4E41-F704-4F8F-0CBF27EDB4F8}"/>
              </a:ext>
            </a:extLst>
          </p:cNvPr>
          <p:cNvSpPr txBox="1"/>
          <p:nvPr/>
        </p:nvSpPr>
        <p:spPr>
          <a:xfrm>
            <a:off x="1828800" y="8229600"/>
            <a:ext cx="12344400" cy="9646708"/>
          </a:xfrm>
          <a:prstGeom prst="rect">
            <a:avLst/>
          </a:prstGeom>
          <a:noFill/>
          <a:ln>
            <a:noFill/>
          </a:ln>
        </p:spPr>
        <p:style>
          <a:lnRef idx="2">
            <a:schemeClr val="dk1"/>
          </a:lnRef>
          <a:fillRef idx="1">
            <a:schemeClr val="lt1"/>
          </a:fillRef>
          <a:effectRef idx="0">
            <a:schemeClr val="dk1"/>
          </a:effectRef>
          <a:fontRef idx="minor">
            <a:schemeClr val="dk1"/>
          </a:fontRef>
        </p:style>
        <p:txBody>
          <a:bodyPr lIns="91425" tIns="45700" rIns="91425" bIns="45700" anchor="t"/>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algn="just" eaLnBrk="1" hangingPunct="1">
              <a:lnSpc>
                <a:spcPct val="130000"/>
              </a:lnSpc>
              <a:buClr>
                <a:srgbClr val="000000"/>
              </a:buClr>
              <a:buSzPct val="100000"/>
            </a:pPr>
            <a:r>
              <a:rPr lang="en-US" altLang="en-US" sz="6000" b="1" dirty="0">
                <a:solidFill>
                  <a:srgbClr val="CD0038"/>
                </a:solidFill>
                <a:latin typeface="IBM Plex Sans" panose="020B0503050203000203" pitchFamily="34" charset="0"/>
                <a:sym typeface="Arial Black" panose="020B0604020202020204" pitchFamily="34" charset="0"/>
              </a:rPr>
              <a:t>Introduction</a:t>
            </a:r>
          </a:p>
          <a:p>
            <a:pPr algn="just" eaLnBrk="1" hangingPunct="1">
              <a:lnSpc>
                <a:spcPct val="130000"/>
              </a:lnSpc>
              <a:buClr>
                <a:srgbClr val="000000"/>
              </a:buClr>
              <a:buSzPct val="100000"/>
            </a:pPr>
            <a:r>
              <a:rPr lang="en-US" altLang="en-US" sz="3000" dirty="0" err="1">
                <a:latin typeface="IBM Plex Sans"/>
                <a:ea typeface="ＭＳ Ｐゴシック"/>
                <a:cs typeface="Arial"/>
              </a:rPr>
              <a:t>WanderSphere</a:t>
            </a:r>
            <a:r>
              <a:rPr lang="en-US" altLang="en-US" sz="3000" dirty="0">
                <a:latin typeface="IBM Plex Sans"/>
                <a:ea typeface="ＭＳ Ｐゴシック"/>
                <a:cs typeface="Arial"/>
              </a:rPr>
              <a:t> is an innovative AI-powered tour guide designed to recommend personalized travel destinations and experiences in real-time based on the sentiment analysis of user feedback, reviews, and social media data. The system requires user to give the county and city wish to go and will give basic information and pictures of 10 popular places by Flickr API. The sentimental analysis is used for comments to get an idea which places are having better comments and should be suggested to the user. After this, the user can choose the places willing to find them in Google map to make a travel plan for himself/herself.</a:t>
            </a:r>
            <a:endParaRPr lang="en-US" altLang="en-US" sz="3000" dirty="0">
              <a:latin typeface="IBM Plex Sans" panose="020B0503050203000203" pitchFamily="34" charset="0"/>
              <a:cs typeface="Arial" panose="020B0604020202020204" pitchFamily="34" charset="0"/>
            </a:endParaRPr>
          </a:p>
        </p:txBody>
      </p:sp>
      <p:sp>
        <p:nvSpPr>
          <p:cNvPr id="32" name="Shape 188">
            <a:extLst>
              <a:ext uri="{FF2B5EF4-FFF2-40B4-BE49-F238E27FC236}">
                <a16:creationId xmlns:a16="http://schemas.microsoft.com/office/drawing/2014/main" id="{DE006D6C-045B-8C51-0E34-165921269CB9}"/>
              </a:ext>
            </a:extLst>
          </p:cNvPr>
          <p:cNvSpPr txBox="1">
            <a:spLocks noChangeArrowheads="1"/>
          </p:cNvSpPr>
          <p:nvPr/>
        </p:nvSpPr>
        <p:spPr bwMode="auto">
          <a:xfrm>
            <a:off x="29778325" y="8435975"/>
            <a:ext cx="10226675" cy="116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6000" b="1" dirty="0">
                <a:solidFill>
                  <a:srgbClr val="CD0038"/>
                </a:solidFill>
                <a:latin typeface="IBM Plex Sans" panose="020B0503050203000203" pitchFamily="34" charset="0"/>
                <a:sym typeface="Arial Black" panose="020B0604020202020204" pitchFamily="34" charset="0"/>
              </a:rPr>
              <a:t>Materials and Methods</a:t>
            </a:r>
          </a:p>
        </p:txBody>
      </p:sp>
      <p:sp>
        <p:nvSpPr>
          <p:cNvPr id="34" name="Rectangle 13">
            <a:extLst>
              <a:ext uri="{FF2B5EF4-FFF2-40B4-BE49-F238E27FC236}">
                <a16:creationId xmlns:a16="http://schemas.microsoft.com/office/drawing/2014/main" id="{A5A0573C-47C2-B817-E35D-9858D9F07510}"/>
              </a:ext>
            </a:extLst>
          </p:cNvPr>
          <p:cNvSpPr>
            <a:spLocks noChangeArrowheads="1"/>
          </p:cNvSpPr>
          <p:nvPr/>
        </p:nvSpPr>
        <p:spPr bwMode="auto">
          <a:xfrm>
            <a:off x="29870400" y="9653588"/>
            <a:ext cx="12344400" cy="6555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3000" dirty="0">
                <a:latin typeface="IBM Plex Sans" panose="020B0503050203000203" pitchFamily="34" charset="0"/>
              </a:rPr>
              <a:t>- Python Flickr API​</a:t>
            </a: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panose="020B0503050203000203" pitchFamily="34" charset="0"/>
              </a:rPr>
              <a:t>- </a:t>
            </a:r>
            <a:r>
              <a:rPr lang="en-US" altLang="en-US" sz="3000" dirty="0" err="1">
                <a:latin typeface="IBM Plex Sans" panose="020B0503050203000203" pitchFamily="34" charset="0"/>
              </a:rPr>
              <a:t>Tkinter</a:t>
            </a:r>
            <a:r>
              <a:rPr lang="en-US" altLang="en-US" sz="3000" dirty="0">
                <a:latin typeface="IBM Plex Sans" panose="020B0503050203000203" pitchFamily="34" charset="0"/>
              </a:rPr>
              <a:t> Library ​</a:t>
            </a: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panose="020B0503050203000203" pitchFamily="34" charset="0"/>
              </a:rPr>
              <a:t>- </a:t>
            </a:r>
            <a:r>
              <a:rPr lang="en-US" altLang="en-US" sz="3000" dirty="0" err="1">
                <a:latin typeface="IBM Plex Sans" panose="020B0503050203000203" pitchFamily="34" charset="0"/>
              </a:rPr>
              <a:t>TextBlob</a:t>
            </a:r>
            <a:r>
              <a:rPr lang="en-US" altLang="en-US" sz="3000" dirty="0">
                <a:latin typeface="IBM Plex Sans" panose="020B0503050203000203" pitchFamily="34" charset="0"/>
              </a:rPr>
              <a:t>​</a:t>
            </a: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panose="020B0503050203000203" pitchFamily="34" charset="0"/>
              </a:rPr>
              <a:t>- </a:t>
            </a:r>
            <a:r>
              <a:rPr lang="en-US" altLang="en-US" sz="3000" dirty="0" err="1">
                <a:latin typeface="IBM Plex Sans" panose="020B0503050203000203" pitchFamily="34" charset="0"/>
              </a:rPr>
              <a:t>webbrowser</a:t>
            </a:r>
            <a:r>
              <a:rPr lang="en-US" altLang="en-US" sz="3000" dirty="0">
                <a:latin typeface="IBM Plex Sans" panose="020B0503050203000203" pitchFamily="34" charset="0"/>
              </a:rPr>
              <a:t> ​</a:t>
            </a: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panose="020B0503050203000203" pitchFamily="34" charset="0"/>
              </a:rPr>
              <a:t>- Pandas​</a:t>
            </a: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a:ea typeface="ＭＳ Ｐゴシック"/>
              </a:rPr>
              <a:t>- threading module in python</a:t>
            </a:r>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a:p>
            <a:pPr eaLnBrk="1" hangingPunct="1"/>
            <a:r>
              <a:rPr lang="en-US" altLang="en-US" sz="3000" dirty="0">
                <a:latin typeface="IBM Plex Sans" panose="020B0503050203000203" pitchFamily="34" charset="0"/>
              </a:rPr>
              <a:t>- Pillow</a:t>
            </a:r>
          </a:p>
          <a:p>
            <a:pPr eaLnBrk="1" hangingPunct="1"/>
            <a:endParaRPr lang="en-US" altLang="en-US" sz="3000" dirty="0">
              <a:latin typeface="IBM Plex Sans" panose="020B0503050203000203" pitchFamily="34" charset="0"/>
            </a:endParaRPr>
          </a:p>
        </p:txBody>
      </p:sp>
      <p:sp>
        <p:nvSpPr>
          <p:cNvPr id="35" name="Shape 89">
            <a:extLst>
              <a:ext uri="{FF2B5EF4-FFF2-40B4-BE49-F238E27FC236}">
                <a16:creationId xmlns:a16="http://schemas.microsoft.com/office/drawing/2014/main" id="{F53AE61B-E064-9CCB-F6B9-4F3F80F67845}"/>
              </a:ext>
            </a:extLst>
          </p:cNvPr>
          <p:cNvSpPr txBox="1">
            <a:spLocks/>
          </p:cNvSpPr>
          <p:nvPr/>
        </p:nvSpPr>
        <p:spPr bwMode="auto">
          <a:xfrm>
            <a:off x="1447800" y="1524000"/>
            <a:ext cx="384048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8900" tIns="219450" rIns="438900" bIns="219450"/>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algn="l"/>
            <a:r>
              <a:rPr lang="en-US" altLang="zh-CN" sz="9600" b="1" i="0" dirty="0" err="1">
                <a:solidFill>
                  <a:srgbClr val="1F2328"/>
                </a:solidFill>
                <a:effectLst/>
                <a:latin typeface="-apple-system"/>
              </a:rPr>
              <a:t>WanderSphere</a:t>
            </a:r>
            <a:r>
              <a:rPr lang="en-US" altLang="zh-CN" sz="9600" b="1" i="0" dirty="0">
                <a:solidFill>
                  <a:srgbClr val="1F2328"/>
                </a:solidFill>
                <a:effectLst/>
                <a:latin typeface="-apple-system"/>
              </a:rPr>
              <a:t> AI Tour </a:t>
            </a:r>
            <a:r>
              <a:rPr lang="en-US" altLang="zh-CN" sz="9600" b="1" i="0" dirty="0" err="1">
                <a:solidFill>
                  <a:srgbClr val="1F2328"/>
                </a:solidFill>
                <a:effectLst/>
                <a:latin typeface="-apple-system"/>
              </a:rPr>
              <a:t>Geoguide</a:t>
            </a:r>
            <a:r>
              <a:rPr lang="en-US" altLang="zh-CN" sz="9600" b="1" i="0" dirty="0">
                <a:solidFill>
                  <a:srgbClr val="1F2328"/>
                </a:solidFill>
                <a:effectLst/>
                <a:latin typeface="-apple-system"/>
              </a:rPr>
              <a:t>: A Real-Time Sentiment-Driven Travel Recommendation System</a:t>
            </a:r>
          </a:p>
        </p:txBody>
      </p:sp>
      <p:sp>
        <p:nvSpPr>
          <p:cNvPr id="36" name="Shape 90">
            <a:extLst>
              <a:ext uri="{FF2B5EF4-FFF2-40B4-BE49-F238E27FC236}">
                <a16:creationId xmlns:a16="http://schemas.microsoft.com/office/drawing/2014/main" id="{91CB25A8-D4BB-DDAC-1FDA-BCDAF400726B}"/>
              </a:ext>
            </a:extLst>
          </p:cNvPr>
          <p:cNvSpPr txBox="1">
            <a:spLocks/>
          </p:cNvSpPr>
          <p:nvPr/>
        </p:nvSpPr>
        <p:spPr bwMode="auto">
          <a:xfrm>
            <a:off x="1447800" y="5105400"/>
            <a:ext cx="348996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8900" tIns="219450" rIns="438900" bIns="219450"/>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r>
              <a:rPr lang="en-US" altLang="en-US" sz="6000" b="1" dirty="0">
                <a:latin typeface="IBM Plex Sans" panose="020B0503050203000203" pitchFamily="34" charset="0"/>
                <a:cs typeface="Arial" panose="020B0604020202020204" pitchFamily="34" charset="0"/>
                <a:sym typeface="Calibri" panose="020F0502020204030204" pitchFamily="34" charset="0"/>
              </a:rPr>
              <a:t>Komal </a:t>
            </a:r>
            <a:r>
              <a:rPr lang="en-US" altLang="en-US" sz="6000" b="1" dirty="0" err="1">
                <a:latin typeface="IBM Plex Sans" panose="020B0503050203000203" pitchFamily="34" charset="0"/>
                <a:cs typeface="Arial" panose="020B0604020202020204" pitchFamily="34" charset="0"/>
                <a:sym typeface="Calibri" panose="020F0502020204030204" pitchFamily="34" charset="0"/>
              </a:rPr>
              <a:t>Wavhal</a:t>
            </a:r>
            <a:r>
              <a:rPr lang="en-US" altLang="en-US" sz="6000" b="1" dirty="0">
                <a:latin typeface="IBM Plex Sans" panose="020B0503050203000203" pitchFamily="34" charset="0"/>
                <a:cs typeface="Arial" panose="020B0604020202020204" pitchFamily="34" charset="0"/>
                <a:sym typeface="Calibri" panose="020F0502020204030204" pitchFamily="34" charset="0"/>
              </a:rPr>
              <a:t>, </a:t>
            </a:r>
            <a:r>
              <a:rPr lang="en-US" altLang="zh-CN" sz="6000" b="1" dirty="0">
                <a:latin typeface="IBM Plex Sans" panose="020B0503050203000203" pitchFamily="34" charset="0"/>
                <a:cs typeface="Arial" panose="020B0604020202020204" pitchFamily="34" charset="0"/>
                <a:sym typeface="Calibri" panose="020F0502020204030204" pitchFamily="34" charset="0"/>
              </a:rPr>
              <a:t>Qijun Jiang</a:t>
            </a:r>
            <a:r>
              <a:rPr lang="en-US" altLang="en-US" sz="6000" b="1" dirty="0">
                <a:latin typeface="IBM Plex Sans" panose="020B0503050203000203" pitchFamily="34" charset="0"/>
                <a:cs typeface="Arial" panose="020B0604020202020204" pitchFamily="34" charset="0"/>
                <a:sym typeface="Calibri" panose="020F0502020204030204" pitchFamily="34" charset="0"/>
              </a:rPr>
              <a:t>, Hemanth </a:t>
            </a:r>
            <a:r>
              <a:rPr lang="en-US" altLang="en-US" sz="6000" b="1" dirty="0" err="1">
                <a:latin typeface="IBM Plex Sans" panose="020B0503050203000203" pitchFamily="34" charset="0"/>
                <a:cs typeface="Arial" panose="020B0604020202020204" pitchFamily="34" charset="0"/>
                <a:sym typeface="Calibri" panose="020F0502020204030204" pitchFamily="34" charset="0"/>
              </a:rPr>
              <a:t>Bathini</a:t>
            </a:r>
            <a:endParaRPr lang="en-US" altLang="en-US" sz="6000" b="1" dirty="0">
              <a:latin typeface="IBM Plex Sans" panose="020B0503050203000203" pitchFamily="34" charset="0"/>
              <a:cs typeface="Arial" panose="020B0604020202020204" pitchFamily="34" charset="0"/>
              <a:sym typeface="Calibri" panose="020F0502020204030204" pitchFamily="34" charset="0"/>
            </a:endParaRPr>
          </a:p>
          <a:p>
            <a:r>
              <a:rPr lang="en-US" altLang="en-US" sz="6000" dirty="0">
                <a:latin typeface="IBM Plex Sans" panose="020B0503050203000203" pitchFamily="34" charset="0"/>
                <a:cs typeface="Arial" panose="020B0604020202020204" pitchFamily="34" charset="0"/>
              </a:rPr>
              <a:t>Department of Electrical and Computer Engineering </a:t>
            </a:r>
            <a:endParaRPr lang="en-US" altLang="en-US" dirty="0">
              <a:cs typeface="Arial" panose="020B0604020202020204" pitchFamily="34" charset="0"/>
              <a:sym typeface="Calibri" panose="020F0502020204030204" pitchFamily="34" charset="0"/>
            </a:endParaRPr>
          </a:p>
        </p:txBody>
      </p:sp>
      <p:pic>
        <p:nvPicPr>
          <p:cNvPr id="39" name="Picture 6">
            <a:extLst>
              <a:ext uri="{FF2B5EF4-FFF2-40B4-BE49-F238E27FC236}">
                <a16:creationId xmlns:a16="http://schemas.microsoft.com/office/drawing/2014/main" id="{49B50999-81A0-CA7E-EFD3-297F5D752C6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547544" y="10942713"/>
            <a:ext cx="5021761" cy="2824741"/>
          </a:xfrm>
          <a:prstGeom prst="rect">
            <a:avLst/>
          </a:prstGeom>
          <a:noFill/>
          <a:extLst>
            <a:ext uri="{909E8E84-426E-40DD-AFC4-6F175D3DCCD1}">
              <a14:hiddenFill xmlns:a14="http://schemas.microsoft.com/office/drawing/2010/main">
                <a:solidFill>
                  <a:srgbClr val="FFFFFF"/>
                </a:solidFill>
              </a14:hiddenFill>
            </a:ext>
          </a:extLst>
        </p:spPr>
      </p:pic>
      <p:sp>
        <p:nvSpPr>
          <p:cNvPr id="43" name="Shape 188">
            <a:extLst>
              <a:ext uri="{FF2B5EF4-FFF2-40B4-BE49-F238E27FC236}">
                <a16:creationId xmlns:a16="http://schemas.microsoft.com/office/drawing/2014/main" id="{21AA8007-F855-542A-4F3E-3A886C865001}"/>
              </a:ext>
            </a:extLst>
          </p:cNvPr>
          <p:cNvSpPr txBox="1">
            <a:spLocks noChangeArrowheads="1"/>
          </p:cNvSpPr>
          <p:nvPr/>
        </p:nvSpPr>
        <p:spPr bwMode="auto">
          <a:xfrm>
            <a:off x="29870400" y="19017595"/>
            <a:ext cx="10226675" cy="116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6000" b="1" dirty="0">
                <a:solidFill>
                  <a:srgbClr val="CD0038"/>
                </a:solidFill>
                <a:latin typeface="IBM Plex Sans" panose="020B0503050203000203" pitchFamily="34" charset="0"/>
                <a:sym typeface="Arial Black" panose="020B0604020202020204" pitchFamily="34" charset="0"/>
              </a:rPr>
              <a:t>Future Development</a:t>
            </a:r>
          </a:p>
        </p:txBody>
      </p:sp>
      <p:sp>
        <p:nvSpPr>
          <p:cNvPr id="44" name="Rectangle 13">
            <a:extLst>
              <a:ext uri="{FF2B5EF4-FFF2-40B4-BE49-F238E27FC236}">
                <a16:creationId xmlns:a16="http://schemas.microsoft.com/office/drawing/2014/main" id="{E2C669E5-33A7-8480-B089-9C83AA740420}"/>
              </a:ext>
            </a:extLst>
          </p:cNvPr>
          <p:cNvSpPr>
            <a:spLocks noChangeArrowheads="1"/>
          </p:cNvSpPr>
          <p:nvPr/>
        </p:nvSpPr>
        <p:spPr bwMode="auto">
          <a:xfrm>
            <a:off x="29962475" y="20235208"/>
            <a:ext cx="12344400" cy="6093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marL="457200" indent="-457200" eaLnBrk="1" hangingPunct="1">
              <a:buFontTx/>
              <a:buChar char="-"/>
            </a:pPr>
            <a:r>
              <a:rPr lang="en-US" altLang="en-US" sz="3000" dirty="0">
                <a:latin typeface="IBM Plex Sans" panose="020B0503050203000203" pitchFamily="34" charset="0"/>
              </a:rPr>
              <a:t>Surrounding hotels, restaurants</a:t>
            </a:r>
          </a:p>
          <a:p>
            <a:pPr eaLnBrk="1" hangingPunct="1"/>
            <a:endParaRPr lang="en-US" altLang="en-US" sz="3000" dirty="0">
              <a:latin typeface="IBM Plex Sans" panose="020B0503050203000203" pitchFamily="34" charset="0"/>
            </a:endParaRPr>
          </a:p>
          <a:p>
            <a:pPr marL="457200" indent="-457200" eaLnBrk="1" hangingPunct="1">
              <a:buFontTx/>
              <a:buChar char="-"/>
            </a:pPr>
            <a:r>
              <a:rPr lang="en-US" altLang="en-US" sz="3000" dirty="0">
                <a:latin typeface="IBM Plex Sans" panose="020B0503050203000203" pitchFamily="34" charset="0"/>
              </a:rPr>
              <a:t>Area info comparison between the top 10 popular places</a:t>
            </a:r>
          </a:p>
          <a:p>
            <a:pPr eaLnBrk="1" hangingPunct="1"/>
            <a:endParaRPr lang="en-US" altLang="en-US" sz="3000" dirty="0">
              <a:latin typeface="IBM Plex Sans" panose="020B0503050203000203" pitchFamily="34" charset="0"/>
            </a:endParaRPr>
          </a:p>
          <a:p>
            <a:pPr marL="457200" indent="-457200" eaLnBrk="1" hangingPunct="1">
              <a:buFontTx/>
              <a:buChar char="-"/>
            </a:pPr>
            <a:r>
              <a:rPr lang="en-US" altLang="en-US" sz="3000" dirty="0">
                <a:latin typeface="IBM Plex Sans" panose="020B0503050203000203" pitchFamily="34" charset="0"/>
              </a:rPr>
              <a:t>Supports more languages for users from different countries</a:t>
            </a:r>
          </a:p>
          <a:p>
            <a:pPr eaLnBrk="1" hangingPunct="1"/>
            <a:endParaRPr lang="en-US" altLang="en-US" sz="3000" dirty="0">
              <a:latin typeface="IBM Plex Sans" panose="020B0503050203000203" pitchFamily="34" charset="0"/>
            </a:endParaRPr>
          </a:p>
          <a:p>
            <a:pPr marL="457200" indent="-457200" eaLnBrk="1" hangingPunct="1">
              <a:buFontTx/>
              <a:buChar char="-"/>
            </a:pPr>
            <a:r>
              <a:rPr lang="en-US" altLang="en-US" sz="3000" dirty="0">
                <a:latin typeface="IBM Plex Sans" panose="020B0503050203000203" pitchFamily="34" charset="0"/>
              </a:rPr>
              <a:t>Voice inputs in user input parts (Accessibility support)</a:t>
            </a:r>
          </a:p>
          <a:p>
            <a:pPr marL="457200" indent="-457200" eaLnBrk="1" hangingPunct="1">
              <a:buFontTx/>
              <a:buChar char="-"/>
            </a:pPr>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a:p>
            <a:pPr eaLnBrk="1" hangingPunct="1"/>
            <a:endParaRPr lang="en-US" altLang="en-US" sz="3000" dirty="0">
              <a:latin typeface="IBM Plex Sans" panose="020B0503050203000203" pitchFamily="34" charset="0"/>
            </a:endParaRPr>
          </a:p>
        </p:txBody>
      </p:sp>
      <p:sp>
        <p:nvSpPr>
          <p:cNvPr id="45" name="Shape 188">
            <a:extLst>
              <a:ext uri="{FF2B5EF4-FFF2-40B4-BE49-F238E27FC236}">
                <a16:creationId xmlns:a16="http://schemas.microsoft.com/office/drawing/2014/main" id="{DE999A0A-DA56-9E8B-4860-89397883ED33}"/>
              </a:ext>
            </a:extLst>
          </p:cNvPr>
          <p:cNvSpPr txBox="1">
            <a:spLocks noChangeArrowheads="1"/>
          </p:cNvSpPr>
          <p:nvPr/>
        </p:nvSpPr>
        <p:spPr bwMode="auto">
          <a:xfrm>
            <a:off x="29870400" y="24508459"/>
            <a:ext cx="10226675" cy="116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6000" b="1" dirty="0">
                <a:solidFill>
                  <a:srgbClr val="CD0038"/>
                </a:solidFill>
                <a:latin typeface="IBM Plex Sans" panose="020B0503050203000203" pitchFamily="34" charset="0"/>
                <a:sym typeface="Arial Black" panose="020B0604020202020204" pitchFamily="34" charset="0"/>
              </a:rPr>
              <a:t>Acknowledgements</a:t>
            </a:r>
          </a:p>
        </p:txBody>
      </p:sp>
      <p:sp>
        <p:nvSpPr>
          <p:cNvPr id="46" name="Rectangle 13">
            <a:extLst>
              <a:ext uri="{FF2B5EF4-FFF2-40B4-BE49-F238E27FC236}">
                <a16:creationId xmlns:a16="http://schemas.microsoft.com/office/drawing/2014/main" id="{C29C2F22-31F2-632B-478F-232D1051BBE1}"/>
              </a:ext>
            </a:extLst>
          </p:cNvPr>
          <p:cNvSpPr>
            <a:spLocks noChangeArrowheads="1"/>
          </p:cNvSpPr>
          <p:nvPr/>
        </p:nvSpPr>
        <p:spPr bwMode="auto">
          <a:xfrm>
            <a:off x="29962475" y="25726072"/>
            <a:ext cx="12344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3000" dirty="0">
                <a:latin typeface="IBM Plex Sans" panose="020B0503050203000203" pitchFamily="34" charset="0"/>
              </a:rPr>
              <a:t>Advised by Professor Joseph Helsing</a:t>
            </a:r>
          </a:p>
        </p:txBody>
      </p:sp>
      <p:pic>
        <p:nvPicPr>
          <p:cNvPr id="5" name="图片 4">
            <a:extLst>
              <a:ext uri="{FF2B5EF4-FFF2-40B4-BE49-F238E27FC236}">
                <a16:creationId xmlns:a16="http://schemas.microsoft.com/office/drawing/2014/main" id="{E70083AA-775B-C493-F2DC-C9AC4CE6F6FF}"/>
              </a:ext>
            </a:extLst>
          </p:cNvPr>
          <p:cNvPicPr>
            <a:picLocks noChangeAspect="1"/>
          </p:cNvPicPr>
          <p:nvPr/>
        </p:nvPicPr>
        <p:blipFill>
          <a:blip r:embed="rId4"/>
          <a:stretch>
            <a:fillRect/>
          </a:stretch>
        </p:blipFill>
        <p:spPr>
          <a:xfrm>
            <a:off x="14943550" y="9788811"/>
            <a:ext cx="7199975" cy="3656830"/>
          </a:xfrm>
          <a:prstGeom prst="rect">
            <a:avLst/>
          </a:prstGeom>
        </p:spPr>
      </p:pic>
      <p:pic>
        <p:nvPicPr>
          <p:cNvPr id="6" name="Picture 2" descr="image">
            <a:extLst>
              <a:ext uri="{FF2B5EF4-FFF2-40B4-BE49-F238E27FC236}">
                <a16:creationId xmlns:a16="http://schemas.microsoft.com/office/drawing/2014/main" id="{C2A315B4-3612-DCD5-EC47-F510B40920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94278" y="9653588"/>
            <a:ext cx="6678297" cy="380931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creenshot 2024-12-12 at 2 47 29 AM">
            <a:extLst>
              <a:ext uri="{FF2B5EF4-FFF2-40B4-BE49-F238E27FC236}">
                <a16:creationId xmlns:a16="http://schemas.microsoft.com/office/drawing/2014/main" id="{AB99E0EA-FEDA-68F1-B941-06D3247B21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943550" y="13989492"/>
            <a:ext cx="7141000" cy="489161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creenshot 2024-12-12 at 2 47 48 AM">
            <a:extLst>
              <a:ext uri="{FF2B5EF4-FFF2-40B4-BE49-F238E27FC236}">
                <a16:creationId xmlns:a16="http://schemas.microsoft.com/office/drawing/2014/main" id="{2B7B7F55-D04F-BB15-8D43-368B4B482A9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570206" y="14176607"/>
            <a:ext cx="7208119" cy="426107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D0ECD6E2-9F78-3311-6E3E-6D81E77FB6D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863409" y="19162270"/>
            <a:ext cx="10164382" cy="95768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 Student Project Template 48x36 2022  -  Read-Only (1)" id="{9290EAC9-5328-264D-A19C-3B120A90A067}" vid="{E73AF4F0-E431-8C47-AD18-0F2CCEC3C8D4}"/>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75EA11A35D37C4092639218E630F27B" ma:contentTypeVersion="2" ma:contentTypeDescription="Create a new document." ma:contentTypeScope="" ma:versionID="a64d4450c9de883ad16e4376a89e3110">
  <xsd:schema xmlns:xsd="http://www.w3.org/2001/XMLSchema" xmlns:xs="http://www.w3.org/2001/XMLSchema" xmlns:p="http://schemas.microsoft.com/office/2006/metadata/properties" xmlns:ns3="c2afc6b4-cb61-4abe-a553-aaee3c796fdf" targetNamespace="http://schemas.microsoft.com/office/2006/metadata/properties" ma:root="true" ma:fieldsID="5b602f0615fe1cc15046b64c8546d339" ns3:_="">
    <xsd:import namespace="c2afc6b4-cb61-4abe-a553-aaee3c796fdf"/>
    <xsd:element name="properties">
      <xsd:complexType>
        <xsd:sequence>
          <xsd:element name="documentManagement">
            <xsd:complexType>
              <xsd:all>
                <xsd:element ref="ns3:MediaServiceDateTake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afc6b4-cb61-4abe-a553-aaee3c796fdf"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_activity" ma:index="9"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c2afc6b4-cb61-4abe-a553-aaee3c796fd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99D559-5E3E-4B74-8398-00E8167A2F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afc6b4-cb61-4abe-a553-aaee3c796f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8B42B3F-2BFA-4E26-90E3-2E18C1FBFBD3}">
  <ds:schemaRefs>
    <ds:schemaRef ds:uri="http://purl.org/dc/terms/"/>
    <ds:schemaRef ds:uri="http://www.w3.org/XML/1998/namespace"/>
    <ds:schemaRef ds:uri="http://purl.org/dc/dcmitype/"/>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c2afc6b4-cb61-4abe-a553-aaee3c796fdf"/>
    <ds:schemaRef ds:uri="http://schemas.microsoft.com/office/2006/metadata/properties"/>
  </ds:schemaRefs>
</ds:datastoreItem>
</file>

<file path=customXml/itemProps3.xml><?xml version="1.0" encoding="utf-8"?>
<ds:datastoreItem xmlns:ds="http://schemas.openxmlformats.org/officeDocument/2006/customXml" ds:itemID="{CC4113E4-7939-4790-AF20-3D220518F0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1417</TotalTime>
  <Words>255</Words>
  <Application>Microsoft Macintosh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-apple-system</vt:lpstr>
      <vt:lpstr>Arial</vt:lpstr>
      <vt:lpstr>IBM Plex Sans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Stacey Greene</dc:creator>
  <cp:lastModifiedBy>Komal Wavhal</cp:lastModifiedBy>
  <cp:revision>88</cp:revision>
  <dcterms:created xsi:type="dcterms:W3CDTF">2024-05-14T14:32:46Z</dcterms:created>
  <dcterms:modified xsi:type="dcterms:W3CDTF">2024-12-14T02:26:45Z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2022-09-22T17:16:17Z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641b6ab7-86d7-4f69-8b96-c09cffe63b8b</vt:lpwstr>
  </property>
  <property fmtid="{D5CDD505-2E9C-101B-9397-08002B2CF9AE}" pid="8" name="MSIP_Label_a73fd474-4f3c-44ed-88fb-5cc4bd2471bf_ContentBits">
    <vt:lpwstr>0</vt:lpwstr>
  </property>
  <property fmtid="{D5CDD505-2E9C-101B-9397-08002B2CF9AE}" pid="9" name="ContentTypeId">
    <vt:lpwstr>0x010100075EA11A35D37C4092639218E630F27B</vt:lpwstr>
  </property>
</Properties>
</file>